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.png" ContentType="image/png"/>
  <Override PartName="/ppt/media/image4.png" ContentType="image/png"/>
  <Override PartName="/ppt/media/image1.png" ContentType="image/png"/>
  <Override PartName="/ppt/media/image5.png" ContentType="image/png"/>
  <Override PartName="/ppt/media/image2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7840" cy="5037840"/>
          </a:xfrm>
          <a:prstGeom prst="rect">
            <a:avLst/>
          </a:prstGeom>
          <a:solidFill>
            <a:srgbClr val="1abc9c"/>
          </a:solidFill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ru-RU"/>
              <a:t>Для правки текста заголовка щелкните мышью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ru-RU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/>
              <a:t>Седьмой уровень структуры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1"/>
          <p:cNvSpPr/>
          <p:nvPr/>
        </p:nvSpPr>
        <p:spPr>
          <a:xfrm>
            <a:off x="0" y="7200000"/>
            <a:ext cx="10077840" cy="35784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36" name="CustomShape 2"/>
          <p:cNvSpPr/>
          <p:nvPr/>
        </p:nvSpPr>
        <p:spPr>
          <a:xfrm>
            <a:off x="0" y="0"/>
            <a:ext cx="10077840" cy="161784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37" name="CustomShape 3"/>
          <p:cNvSpPr/>
          <p:nvPr/>
        </p:nvSpPr>
        <p:spPr>
          <a:xfrm>
            <a:off x="9270000" y="6894000"/>
            <a:ext cx="537840" cy="537840"/>
          </a:xfrm>
          <a:prstGeom prst="rect">
            <a:avLst/>
          </a:prstGeom>
          <a:solidFill>
            <a:srgbClr val="1abc9c"/>
          </a:solidFill>
        </p:spPr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ru-RU"/>
              <a:t>Для правки текста заголовка щелкните мышью</a:t>
            </a:r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ru-RU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/>
              <a:t>Седьмой уровень структуры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60000" y="3780000"/>
            <a:ext cx="9357840" cy="956520"/>
          </a:xfrm>
          <a:prstGeom prst="rect">
            <a:avLst/>
          </a:prstGeom>
        </p:spPr>
        <p:txBody>
          <a:bodyPr anchor="ctr" anchorCtr="1" bIns="0" lIns="0" rIns="0" tIns="0"/>
          <a:p>
            <a:pPr algn="ct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 React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360000" y="5328000"/>
            <a:ext cx="9357840" cy="197784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/>
          </a:p>
        </p:txBody>
      </p:sp>
      <p:pic>
        <p:nvPicPr>
          <p:cNvPr descr="" id="7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760" y="144000"/>
            <a:ext cx="1432080" cy="143208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Для сборки приложения, наберите в терминале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npm run build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Скопируйте содержимое папки build на С://OpenServer/domains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pic>
        <p:nvPicPr>
          <p:cNvPr descr="" id="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5840" cy="1190520"/>
          </a:xfrm>
          <a:prstGeom prst="rect">
            <a:avLst/>
          </a:prstGeom>
        </p:spPr>
      </p:pic>
      <p:sp>
        <p:nvSpPr>
          <p:cNvPr id="77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В созданной папке build, создайте файл .htaccess со следующим содержанием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Options -MultiViews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RewriteEngine On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RewriteCond %{REQUEST_FILENAME} !-f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RewriteRule ^ index.html [QSA,L]</a:t>
            </a:r>
            <a:endParaRPr/>
          </a:p>
          <a:p>
            <a:pPr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pic>
        <p:nvPicPr>
          <p:cNvPr descr="" id="7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5840" cy="1190520"/>
          </a:xfrm>
          <a:prstGeom prst="rect">
            <a:avLst/>
          </a:prstGeom>
        </p:spPr>
      </p:pic>
      <p:sp>
        <p:nvSpPr>
          <p:cNvPr id="80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44000" y="1944000"/>
            <a:ext cx="4464360" cy="503784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Запустите OpenServer, войдите в Настройки → Домены, укажите папку проекта build и имя mysite1.rus .... mysite10.rus. Запустите сервер.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descr="" id="8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5840" cy="1190520"/>
          </a:xfrm>
          <a:prstGeom prst="rect">
            <a:avLst/>
          </a:prstGeom>
        </p:spPr>
      </p:pic>
      <p:sp>
        <p:nvSpPr>
          <p:cNvPr id="83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Создание домена </a:t>
            </a:r>
            <a:endParaRPr/>
          </a:p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в Openserver </a:t>
            </a:r>
            <a:endParaRPr/>
          </a:p>
        </p:txBody>
      </p:sp>
      <p:pic>
        <p:nvPicPr>
          <p:cNvPr descr="" id="8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36000" y="2016000"/>
            <a:ext cx="5543640" cy="3876840"/>
          </a:xfrm>
          <a:prstGeom prst="rect">
            <a:avLst/>
          </a:prstGeom>
        </p:spPr>
      </p:pic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